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30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CC87-64F6-4034-A7D0-64DA6E3DCAFF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7E90A-1E74-40EF-B648-241934970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7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CC87-64F6-4034-A7D0-64DA6E3DCAFF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7E90A-1E74-40EF-B648-241934970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9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CC87-64F6-4034-A7D0-64DA6E3DCAFF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7E90A-1E74-40EF-B648-241934970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90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CC87-64F6-4034-A7D0-64DA6E3DCAFF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7E90A-1E74-40EF-B648-241934970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1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CC87-64F6-4034-A7D0-64DA6E3DCAFF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7E90A-1E74-40EF-B648-241934970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0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CC87-64F6-4034-A7D0-64DA6E3DCAFF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7E90A-1E74-40EF-B648-241934970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83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CC87-64F6-4034-A7D0-64DA6E3DCAFF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7E90A-1E74-40EF-B648-241934970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0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CC87-64F6-4034-A7D0-64DA6E3DCAFF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7E90A-1E74-40EF-B648-241934970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1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CC87-64F6-4034-A7D0-64DA6E3DCAFF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7E90A-1E74-40EF-B648-241934970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22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CC87-64F6-4034-A7D0-64DA6E3DCAFF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7E90A-1E74-40EF-B648-241934970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38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CC87-64F6-4034-A7D0-64DA6E3DCAFF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7E90A-1E74-40EF-B648-241934970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8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8CC87-64F6-4034-A7D0-64DA6E3DCAFF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7E90A-1E74-40EF-B648-2419349701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02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57200"/>
            <a:ext cx="3502025" cy="5249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2286000" y="2438400"/>
            <a:ext cx="1524000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7200" y="1600200"/>
            <a:ext cx="18288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Looking for the seal that is inside this back cap.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38100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XV-2P  </a:t>
            </a:r>
            <a:r>
              <a:rPr lang="en-US" dirty="0" err="1" smtClean="0"/>
              <a:t>ViVolo</a:t>
            </a:r>
            <a:r>
              <a:rPr lang="en-US" dirty="0" smtClean="0"/>
              <a:t> Pump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7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Mansfield Plumbing Products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Lance,Dave</dc:creator>
  <cp:lastModifiedBy>Lance,Dave</cp:lastModifiedBy>
  <cp:revision>1</cp:revision>
  <dcterms:created xsi:type="dcterms:W3CDTF">2016-03-08T15:05:21Z</dcterms:created>
  <dcterms:modified xsi:type="dcterms:W3CDTF">2016-03-08T15:08:26Z</dcterms:modified>
</cp:coreProperties>
</file>