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46897-1875-434F-86BD-C6EC96AE75D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21E0-3819-455E-99CA-1C6D26DB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6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46897-1875-434F-86BD-C6EC96AE75D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21E0-3819-455E-99CA-1C6D26DB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363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46897-1875-434F-86BD-C6EC96AE75D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21E0-3819-455E-99CA-1C6D26DB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75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46897-1875-434F-86BD-C6EC96AE75D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21E0-3819-455E-99CA-1C6D26DB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365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46897-1875-434F-86BD-C6EC96AE75D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21E0-3819-455E-99CA-1C6D26DB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76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46897-1875-434F-86BD-C6EC96AE75D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21E0-3819-455E-99CA-1C6D26DB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47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46897-1875-434F-86BD-C6EC96AE75D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21E0-3819-455E-99CA-1C6D26DB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54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46897-1875-434F-86BD-C6EC96AE75D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21E0-3819-455E-99CA-1C6D26DB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43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46897-1875-434F-86BD-C6EC96AE75D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21E0-3819-455E-99CA-1C6D26DB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32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46897-1875-434F-86BD-C6EC96AE75D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21E0-3819-455E-99CA-1C6D26DB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62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46897-1875-434F-86BD-C6EC96AE75D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21E0-3819-455E-99CA-1C6D26DB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57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46897-1875-434F-86BD-C6EC96AE75D1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421E0-3819-455E-99CA-1C6D26DBA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014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33061" y="803900"/>
            <a:ext cx="10347116" cy="5260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079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Clariant International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Jesus Urbina</dc:creator>
  <cp:lastModifiedBy>Jesus Urbina</cp:lastModifiedBy>
  <cp:revision>1</cp:revision>
  <dcterms:created xsi:type="dcterms:W3CDTF">2018-04-27T18:01:09Z</dcterms:created>
  <dcterms:modified xsi:type="dcterms:W3CDTF">2018-04-27T18:01:57Z</dcterms:modified>
</cp:coreProperties>
</file>