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79" r:id="rId4"/>
    <p:sldId id="346" r:id="rId6"/>
    <p:sldId id="373" r:id="rId7"/>
    <p:sldId id="384" r:id="rId8"/>
    <p:sldId id="378" r:id="rId9"/>
    <p:sldId id="316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18"/>
  </p:normalViewPr>
  <p:slideViewPr>
    <p:cSldViewPr showGuides="1">
      <p:cViewPr>
        <p:scale>
          <a:sx n="126" d="100"/>
          <a:sy n="126" d="100"/>
        </p:scale>
        <p:origin x="202" y="-456"/>
      </p:cViewPr>
      <p:guideLst>
        <p:guide orient="horz" pos="21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C1E95-9D10-44F3-A63A-00FEC42174A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31" name="Picture 5" descr="中文PPT模板内页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31" name="Picture 5" descr="中文PPT模板内页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vmlDrawing" Target="../drawings/vmlDrawing1.v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1.wmf"/><Relationship Id="rId6" Type="http://schemas.openxmlformats.org/officeDocument/2006/relationships/oleObject" Target="../embeddings/oleObject3.bin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0" Type="http://schemas.openxmlformats.org/officeDocument/2006/relationships/notesSlide" Target="../notesSlides/notesSlide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e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5" descr="中文PPT模板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2"/>
          <p:cNvSpPr>
            <a:spLocks noGrp="1"/>
          </p:cNvSpPr>
          <p:nvPr>
            <p:ph type="ctrTitle"/>
          </p:nvPr>
        </p:nvSpPr>
        <p:spPr>
          <a:xfrm>
            <a:off x="990600" y="2438400"/>
            <a:ext cx="7488555" cy="2014220"/>
          </a:xfrm>
        </p:spPr>
        <p:txBody>
          <a:bodyPr vert="horz" wrap="square" lIns="91440" tIns="45720" rIns="91440" bIns="45720" anchor="ctr" anchorCtr="0"/>
          <a:p>
            <a:pPr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工业总线式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ANDON盒音频显示系统（简称：声光一体）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型号：</a:t>
            </a:r>
            <a:r>
              <a:rPr lang="en-US" altLang="zh-CN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DP-SG-3AA0-PN-02E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应用介绍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（老版型号：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DP-SG-0AA0-00-A1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b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2023-V2.2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209073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5176838"/>
            <a:ext cx="6800850" cy="1255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3" y="344488"/>
            <a:ext cx="1738312" cy="104298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1"/>
          <p:cNvGraphicFramePr/>
          <p:nvPr>
            <p:custDataLst>
              <p:tags r:id="rId4"/>
            </p:custDataLst>
          </p:nvPr>
        </p:nvGraphicFramePr>
        <p:xfrm>
          <a:off x="252730" y="4876800"/>
          <a:ext cx="8639175" cy="168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0229215" imgH="2419350" progId="Paint.Picture">
                  <p:embed/>
                </p:oleObj>
              </mc:Choice>
              <mc:Fallback>
                <p:oleObj name="" r:id="rId5" imgW="10229215" imgH="24193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730" y="4876800"/>
                        <a:ext cx="8639175" cy="168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descr="声光一体效果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52400"/>
            <a:ext cx="2131695" cy="2134870"/>
          </a:xfrm>
          <a:prstGeom prst="rect">
            <a:avLst/>
          </a:prstGeom>
        </p:spPr>
      </p:pic>
      <p:pic>
        <p:nvPicPr>
          <p:cNvPr id="6" name="图片 5" descr="IMG_47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050155" y="419100"/>
            <a:ext cx="2135505" cy="1602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6705600" y="5943600"/>
            <a:ext cx="21336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3" name="TextBox 1040"/>
          <p:cNvSpPr txBox="1"/>
          <p:nvPr/>
        </p:nvSpPr>
        <p:spPr>
          <a:xfrm>
            <a:off x="76200" y="449580"/>
            <a:ext cx="73856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DP-SG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Profinet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总线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声光一体语音系统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应用架构图：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4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0" y="5851525"/>
            <a:ext cx="1676400" cy="100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1295400"/>
            <a:ext cx="8044180" cy="4798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6705600" y="5943600"/>
            <a:ext cx="21336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对象 14"/>
          <p:cNvGraphicFramePr/>
          <p:nvPr>
            <p:custDataLst>
              <p:tags r:id="rId1"/>
            </p:custDataLst>
          </p:nvPr>
        </p:nvGraphicFramePr>
        <p:xfrm>
          <a:off x="76200" y="990600"/>
          <a:ext cx="89916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2" imgW="10172065" imgH="8877300" progId="Paint.Picture">
                  <p:embed/>
                </p:oleObj>
              </mc:Choice>
              <mc:Fallback>
                <p:oleObj name="" r:id="rId2" imgW="10172065" imgH="887730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" y="990600"/>
                        <a:ext cx="8991600" cy="519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040"/>
          <p:cNvSpPr txBox="1"/>
          <p:nvPr>
            <p:custDataLst>
              <p:tags r:id="rId4"/>
            </p:custDataLst>
          </p:nvPr>
        </p:nvSpPr>
        <p:spPr>
          <a:xfrm>
            <a:off x="152400" y="381000"/>
            <a:ext cx="67221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DP-SG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Profinet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总线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声光一体语音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系统产品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介绍：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对象 5"/>
          <p:cNvGraphicFramePr/>
          <p:nvPr>
            <p:custDataLst>
              <p:tags r:id="rId5"/>
            </p:custDataLst>
          </p:nvPr>
        </p:nvGraphicFramePr>
        <p:xfrm>
          <a:off x="1752600" y="1371600"/>
          <a:ext cx="2115185" cy="39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2771775" imgH="5067300" progId="Paint.Picture">
                  <p:embed/>
                </p:oleObj>
              </mc:Choice>
              <mc:Fallback>
                <p:oleObj name="" r:id="rId6" imgW="2771775" imgH="506730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2600" y="1371600"/>
                        <a:ext cx="2115185" cy="3943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038600" y="1600200"/>
            <a:ext cx="3437255" cy="229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型号：</a:t>
            </a:r>
            <a:r>
              <a:rPr lang="en-US" altLang="zh-CN" sz="1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DP-SG-3AA0-PN-02E</a:t>
            </a:r>
            <a:endParaRPr lang="en-US" altLang="zh-CN" sz="1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6705600" y="5943600"/>
            <a:ext cx="21336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1040"/>
          <p:cNvSpPr txBox="1"/>
          <p:nvPr>
            <p:custDataLst>
              <p:tags r:id="rId1"/>
            </p:custDataLst>
          </p:nvPr>
        </p:nvSpPr>
        <p:spPr>
          <a:xfrm>
            <a:off x="152400" y="381000"/>
            <a:ext cx="72720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DP-SG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Profinet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总线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声光一体语音系统产品尺寸开孔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图：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73742873" name="图片 18" descr="ee92bc4bcfbf048be4f224a8ba695b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56360"/>
            <a:ext cx="2650490" cy="475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74" name="图片 13" descr="b7ab93ddc88ca233143066a96580d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2169160" cy="18186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73742861" name="Object 13"/>
          <p:cNvGraphicFramePr/>
          <p:nvPr/>
        </p:nvGraphicFramePr>
        <p:xfrm>
          <a:off x="9726930" y="8301038"/>
          <a:ext cx="2466340" cy="127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8258175" imgH="4019550" progId="PBrush">
                  <p:embed/>
                </p:oleObj>
              </mc:Choice>
              <mc:Fallback>
                <p:oleObj name="" r:id="rId4" imgW="8258175" imgH="401955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26930" y="8301038"/>
                        <a:ext cx="2466340" cy="12725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13" descr="b7ab93ddc88ca233143066a96580d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3585" y="-3119755"/>
            <a:ext cx="3407410" cy="263779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Object 13"/>
          <p:cNvGraphicFramePr/>
          <p:nvPr/>
        </p:nvGraphicFramePr>
        <p:xfrm>
          <a:off x="4258945" y="3866515"/>
          <a:ext cx="388493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6" imgW="8258175" imgH="4019550" progId="PBrush">
                  <p:embed/>
                </p:oleObj>
              </mc:Choice>
              <mc:Fallback>
                <p:oleObj name="" r:id="rId6" imgW="8258175" imgH="4019550" progId="PBrush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8945" y="3866515"/>
                        <a:ext cx="3884930" cy="1914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6705600" y="5943600"/>
            <a:ext cx="21336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19200"/>
            <a:ext cx="8595995" cy="4796155"/>
          </a:xfrm>
          <a:prstGeom prst="rect">
            <a:avLst/>
          </a:prstGeom>
        </p:spPr>
      </p:pic>
      <p:sp>
        <p:nvSpPr>
          <p:cNvPr id="5" name="TextBox 1040"/>
          <p:cNvSpPr txBox="1"/>
          <p:nvPr>
            <p:custDataLst>
              <p:tags r:id="rId2"/>
            </p:custDataLst>
          </p:nvPr>
        </p:nvSpPr>
        <p:spPr>
          <a:xfrm>
            <a:off x="152400" y="5064125"/>
            <a:ext cx="5726430" cy="9512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85750" lvl="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输出1字节   01红色柱灯  02黄色柱灯  04音乐  08音乐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进制）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040"/>
          <p:cNvSpPr txBox="1"/>
          <p:nvPr>
            <p:custDataLst>
              <p:tags r:id="rId3"/>
            </p:custDataLst>
          </p:nvPr>
        </p:nvSpPr>
        <p:spPr>
          <a:xfrm>
            <a:off x="152400" y="381000"/>
            <a:ext cx="71799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DP-SG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Profinet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总线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声光一体语音系统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组态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应用：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0085" y="3429000"/>
          <a:ext cx="3572510" cy="77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1406525" imgH="304800" progId="Package">
                  <p:embed/>
                </p:oleObj>
              </mc:Choice>
              <mc:Fallback>
                <p:oleObj name="" r:id="rId4" imgW="1406525" imgH="30480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085" y="3429000"/>
                        <a:ext cx="3572510" cy="77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10920" y="4572000"/>
          <a:ext cx="3241675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6" imgW="2010410" imgH="304800" progId="Package">
                  <p:embed/>
                </p:oleObj>
              </mc:Choice>
              <mc:Fallback>
                <p:oleObj name="" r:id="rId6" imgW="2010410" imgH="304800" progId="Package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0920" y="4572000"/>
                        <a:ext cx="3241675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8143875" cy="478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zh-CN" altLang="en-US" sz="20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</a:t>
            </a:r>
            <a:endParaRPr kumimoji="0" lang="zh-CN" altLang="en-US" sz="20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2000" b="1" kern="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2000" b="1" kern="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2000" b="1" kern="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000" b="1" kern="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2291" name="Text Box 4"/>
          <p:cNvSpPr txBox="1"/>
          <p:nvPr/>
        </p:nvSpPr>
        <p:spPr>
          <a:xfrm>
            <a:off x="2792413" y="2492375"/>
            <a:ext cx="377507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8000" dirty="0">
                <a:solidFill>
                  <a:srgbClr val="FF9933"/>
                </a:solidFill>
                <a:latin typeface="楷体_GB2312" pitchFamily="49" charset="-122"/>
                <a:ea typeface="楷体_GB2312" pitchFamily="49" charset="-122"/>
              </a:rPr>
              <a:t>谢 谢！</a:t>
            </a:r>
            <a:endParaRPr lang="zh-CN" altLang="en-US" sz="8000" dirty="0">
              <a:solidFill>
                <a:srgbClr val="FF9933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5943600"/>
            <a:ext cx="2133600" cy="823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dvAuto="1000" build="p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DUwMTFkMDI3ZjBmZjczM2Q3M2EwOGI5M2VjYzUzMDkifQ=="/>
  <p:tag name="commondata" val="eyJoZGlkIjoiYjk5ODM0YmMxOWJiYWQyNDU4MGIzYWRmYTA0ZmI5NDc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WPS 演示</Application>
  <PresentationFormat>全屏显示(4:3)</PresentationFormat>
  <Paragraphs>26</Paragraphs>
  <Slides>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宋体</vt:lpstr>
      <vt:lpstr>Wingdings</vt:lpstr>
      <vt:lpstr>黑体</vt:lpstr>
      <vt:lpstr>微软雅黑</vt:lpstr>
      <vt:lpstr>楷体_GB2312</vt:lpstr>
      <vt:lpstr>新宋体</vt:lpstr>
      <vt:lpstr>Arial Unicode MS</vt:lpstr>
      <vt:lpstr>等线</vt:lpstr>
      <vt:lpstr>默认设计模板</vt:lpstr>
      <vt:lpstr>1_默认设计模板</vt:lpstr>
      <vt:lpstr>Paint.Picture</vt:lpstr>
      <vt:lpstr>Paint.Picture</vt:lpstr>
      <vt:lpstr>Paint.Picture</vt:lpstr>
      <vt:lpstr>PBrush</vt:lpstr>
      <vt:lpstr>PBrush</vt:lpstr>
      <vt:lpstr>Package</vt:lpstr>
      <vt:lpstr>Package</vt:lpstr>
      <vt:lpstr>工业总线式-ANDON盒音频显示系统（简称：声光一体） 型号：DP-SG-1AA0-PN-02E应用介绍 （老版型号：DP-SG-0AA0-00-A1） 2023-V2.2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自强不息！</cp:lastModifiedBy>
  <cp:revision>333</cp:revision>
  <cp:lastPrinted>2023-05-12T07:16:00Z</cp:lastPrinted>
  <dcterms:created xsi:type="dcterms:W3CDTF">2023-08-08T14:00:00Z</dcterms:created>
  <dcterms:modified xsi:type="dcterms:W3CDTF">2024-07-08T04:57:10Z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4837BEF348314A24B694EF2E04511578_13</vt:lpwstr>
  </property>
  <property fmtid="{D5CDD505-2E9C-101B-9397-08002B2CF9AE}" pid="4" name="KSOProductBuildVer">
    <vt:lpwstr>2052-12.1.0.16929</vt:lpwstr>
  </property>
</Properties>
</file>